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handoutMasterIdLst>
    <p:handoutMasterId r:id="rId6"/>
  </p:handoutMasterIdLst>
  <p:sldIdLst>
    <p:sldId id="30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ron R. Bohoman" initials="SRB" lastIdx="14" clrIdx="0"/>
  <p:cmAuthor id="2" name="SRB" initials="SRB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A420"/>
    <a:srgbClr val="00B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727429-4655-4FCA-84B7-4A4FB8C4741C}" v="93" dt="2020-08-12T23:44:29.014"/>
    <p1510:client id="{B989A8CA-6084-402E-A105-B39D4AFD40E6}" v="210" dt="2020-08-12T18:12:02.4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41" autoAdjust="0"/>
    <p:restoredTop sz="94660"/>
  </p:normalViewPr>
  <p:slideViewPr>
    <p:cSldViewPr snapToGrid="0">
      <p:cViewPr>
        <p:scale>
          <a:sx n="93" d="100"/>
          <a:sy n="93" d="100"/>
        </p:scale>
        <p:origin x="-365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105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BED0663D-04B7-490F-A7F7-DF88F54C52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FE37433-F250-40C1-8EEA-260539505E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6B64C-3623-4996-8C1D-54C5ABB5E716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2E4A81-24AC-4F04-AF15-2E540273738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D818A9B-7798-4C14-8D5E-C4258E5AE3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74D1A-D6FE-4491-B7F7-E235C4CD34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16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63920EB-D370-6C43-89B4-3C40807AC05C}"/>
              </a:ext>
            </a:extLst>
          </p:cNvPr>
          <p:cNvSpPr/>
          <p:nvPr/>
        </p:nvSpPr>
        <p:spPr>
          <a:xfrm>
            <a:off x="-1" y="0"/>
            <a:ext cx="12192001" cy="4857370"/>
          </a:xfrm>
          <a:prstGeom prst="rect">
            <a:avLst/>
          </a:prstGeom>
          <a:solidFill>
            <a:srgbClr val="00BF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4477" y="1590805"/>
            <a:ext cx="9452975" cy="1919158"/>
          </a:xfrm>
        </p:spPr>
        <p:txBody>
          <a:bodyPr anchor="ctr"/>
          <a:lstStyle>
            <a:lvl1pPr marL="338138" indent="-338138" algn="l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4475" y="3602039"/>
            <a:ext cx="9452976" cy="681863"/>
          </a:xfrm>
        </p:spPr>
        <p:txBody>
          <a:bodyPr/>
          <a:lstStyle>
            <a:lvl1pPr marL="0" indent="0" algn="l">
              <a:buNone/>
              <a:defRPr lang="en-US" sz="2600" kern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B9849EE-9517-B346-A685-5805A88E10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475" y="5760720"/>
            <a:ext cx="663464" cy="69087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18B41D5-8578-455F-B22D-8C746D834656}"/>
              </a:ext>
            </a:extLst>
          </p:cNvPr>
          <p:cNvSpPr/>
          <p:nvPr userDrawn="1"/>
        </p:nvSpPr>
        <p:spPr>
          <a:xfrm>
            <a:off x="-1" y="0"/>
            <a:ext cx="12192001" cy="4857370"/>
          </a:xfrm>
          <a:prstGeom prst="rect">
            <a:avLst/>
          </a:prstGeom>
          <a:solidFill>
            <a:srgbClr val="00BF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C14E0BF-E4B7-447C-8079-1D874330F8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475" y="5760720"/>
            <a:ext cx="663464" cy="69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81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LD Statement w/ Side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58C7B01-3FCF-4660-B2C9-EACF2AD0F450}"/>
              </a:ext>
            </a:extLst>
          </p:cNvPr>
          <p:cNvSpPr/>
          <p:nvPr/>
        </p:nvSpPr>
        <p:spPr>
          <a:xfrm>
            <a:off x="0" y="1295400"/>
            <a:ext cx="12192000" cy="5562600"/>
          </a:xfrm>
          <a:prstGeom prst="rect">
            <a:avLst/>
          </a:prstGeom>
          <a:solidFill>
            <a:srgbClr val="EEA42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CBBBA7-12F6-4B21-B6E4-01C07511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AB5DB02-96EE-43C3-898F-79E4EBC8C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F8088D-166B-41B4-AFCE-B345022AC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8068D11-8652-4B1A-AABE-77E8B104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r>
              <a:rPr lang="en-US" dirty="0"/>
              <a:t> - INTERNAL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18BFAC42-5820-4FCF-AB23-6D9803492C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3003" y="2163261"/>
            <a:ext cx="4843397" cy="1569450"/>
          </a:xfrm>
        </p:spPr>
        <p:txBody>
          <a:bodyPr anchor="ctr"/>
          <a:lstStyle>
            <a:lvl1pPr marL="0" indent="0" algn="l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b="1"/>
            </a:lvl2pPr>
            <a:lvl3pPr marL="914400" indent="0" algn="ctr">
              <a:buNone/>
              <a:defRPr b="1"/>
            </a:lvl3pPr>
            <a:lvl4pPr marL="1371600" indent="0" algn="ctr">
              <a:buNone/>
              <a:defRPr b="1"/>
            </a:lvl4pPr>
            <a:lvl5pPr marL="1828800" indent="0" algn="ctr">
              <a:buNone/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89115085-39A3-47D9-9C79-AF9FC110BB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8055" y="3911600"/>
            <a:ext cx="4843397" cy="1474593"/>
          </a:xfrm>
        </p:spPr>
        <p:txBody>
          <a:bodyPr anchor="ctr"/>
          <a:lstStyle>
            <a:lvl1pPr marL="0" indent="0" algn="l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9144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3716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1828800" indent="0">
              <a:buNone/>
              <a:defRPr lang="en-US" sz="2100" b="1" kern="12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xmlns="" id="{97499ADF-E377-4779-A6A2-FE3BCFCAD1E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129402" y="1295400"/>
            <a:ext cx="6062599" cy="5562600"/>
          </a:xfr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0DB517A-48BE-415A-B75F-6C7AA2B49B39}"/>
              </a:ext>
            </a:extLst>
          </p:cNvPr>
          <p:cNvSpPr/>
          <p:nvPr userDrawn="1"/>
        </p:nvSpPr>
        <p:spPr>
          <a:xfrm>
            <a:off x="0" y="1295400"/>
            <a:ext cx="12192000" cy="5562600"/>
          </a:xfrm>
          <a:prstGeom prst="rect">
            <a:avLst/>
          </a:prstGeom>
          <a:solidFill>
            <a:srgbClr val="EEA42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38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LD Statement w/ Centered Object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A55D812-0334-479B-996D-F1F403C42B8A}"/>
              </a:ext>
            </a:extLst>
          </p:cNvPr>
          <p:cNvSpPr/>
          <p:nvPr/>
        </p:nvSpPr>
        <p:spPr>
          <a:xfrm>
            <a:off x="0" y="1308846"/>
            <a:ext cx="12192000" cy="5549153"/>
          </a:xfrm>
          <a:prstGeom prst="rect">
            <a:avLst/>
          </a:prstGeom>
          <a:solidFill>
            <a:srgbClr val="93B2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CBBBA7-12F6-4B21-B6E4-01C07511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AB5DB02-96EE-43C3-898F-79E4EBC8C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F8088D-166B-41B4-AFCE-B345022AC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8068D11-8652-4B1A-AABE-77E8B104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r>
              <a:rPr lang="en-US" dirty="0"/>
              <a:t> - INTERNAL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89115085-39A3-47D9-9C79-AF9FC110BB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5326856"/>
            <a:ext cx="12192000" cy="517525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3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9144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3716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1828800" indent="0">
              <a:buNone/>
              <a:defRPr lang="en-US" sz="2100" b="1" kern="12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xmlns="" id="{97499ADF-E377-4779-A6A2-FE3BCFCAD1E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09600" y="1641825"/>
            <a:ext cx="10972800" cy="3349627"/>
          </a:xfr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35A464A-B1FB-4438-9ECC-8A2E0E148901}"/>
              </a:ext>
            </a:extLst>
          </p:cNvPr>
          <p:cNvSpPr/>
          <p:nvPr userDrawn="1"/>
        </p:nvSpPr>
        <p:spPr>
          <a:xfrm>
            <a:off x="0" y="1308846"/>
            <a:ext cx="12192000" cy="5549153"/>
          </a:xfrm>
          <a:prstGeom prst="rect">
            <a:avLst/>
          </a:prstGeom>
          <a:solidFill>
            <a:srgbClr val="93B2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551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LD Statement w/ Pictures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A55D812-0334-479B-996D-F1F403C42B8A}"/>
              </a:ext>
            </a:extLst>
          </p:cNvPr>
          <p:cNvSpPr/>
          <p:nvPr/>
        </p:nvSpPr>
        <p:spPr>
          <a:xfrm>
            <a:off x="0" y="1295400"/>
            <a:ext cx="12192000" cy="5562599"/>
          </a:xfrm>
          <a:prstGeom prst="rect">
            <a:avLst/>
          </a:prstGeom>
          <a:solidFill>
            <a:srgbClr val="93B2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CBBBA7-12F6-4B21-B6E4-01C07511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AB5DB02-96EE-43C3-898F-79E4EBC8C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F8088D-166B-41B4-AFCE-B345022AC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8068D11-8652-4B1A-AABE-77E8B104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r>
              <a:rPr lang="en-US" dirty="0"/>
              <a:t> - INTERNAL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89115085-39A3-47D9-9C79-AF9FC110BB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5645856"/>
            <a:ext cx="12192000" cy="517525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3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9144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3716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1828800" indent="0">
              <a:buNone/>
              <a:defRPr lang="en-US" sz="2100" b="1" kern="12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8AA07807-1937-42D6-B95B-67D65A2A46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58233" y="1529177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xmlns="" id="{0457E514-8BF3-4C16-A19F-02217CD24D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533293" y="1529177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xmlns="" id="{DF9748F2-F228-4F96-B8D3-E707174B3FC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20307" y="1529177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xmlns="" id="{D698F640-0DF3-4334-803C-BE0B1EA5F62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07320" y="1529177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xmlns="" id="{2E481E13-3504-4E8E-8CBB-9BC0204E1FA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58233" y="3639965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xmlns="" id="{F3EF6C84-35AD-4CBE-9804-BB949C4990E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533293" y="3639965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xmlns="" id="{AC05D50A-FDB2-46C5-A84C-9D20B8A6324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220307" y="3639965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xmlns="" id="{5B5C804E-8C40-41CD-A85A-C88D4489507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07320" y="3639965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781AC28C-B231-4A32-8D45-A9546192AC14}"/>
              </a:ext>
            </a:extLst>
          </p:cNvPr>
          <p:cNvSpPr/>
          <p:nvPr userDrawn="1"/>
        </p:nvSpPr>
        <p:spPr>
          <a:xfrm>
            <a:off x="0" y="1295400"/>
            <a:ext cx="12192000" cy="5562599"/>
          </a:xfrm>
          <a:prstGeom prst="rect">
            <a:avLst/>
          </a:prstGeom>
          <a:solidFill>
            <a:srgbClr val="93B2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301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LD Statement w/ Pictures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CBBBA7-12F6-4B21-B6E4-01C07511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AB5DB02-96EE-43C3-898F-79E4EBC8C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F8088D-166B-41B4-AFCE-B345022AC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8068D11-8652-4B1A-AABE-77E8B104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r>
              <a:rPr lang="en-US" dirty="0"/>
              <a:t> - INTERNAL</a:t>
            </a:r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xmlns="" id="{2B27D4CB-00B2-48C6-B88A-9777714395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5645856"/>
            <a:ext cx="12192000" cy="517525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3200" b="1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9144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3716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1828800" indent="0">
              <a:buNone/>
              <a:defRPr lang="en-US" sz="2100" b="1" kern="12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Picture Placeholder 6">
            <a:extLst>
              <a:ext uri="{FF2B5EF4-FFF2-40B4-BE49-F238E27FC236}">
                <a16:creationId xmlns:a16="http://schemas.microsoft.com/office/drawing/2014/main" xmlns="" id="{3910B348-7BAB-4CF6-A183-3DDB1334FA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58233" y="1529177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1" name="Picture Placeholder 6">
            <a:extLst>
              <a:ext uri="{FF2B5EF4-FFF2-40B4-BE49-F238E27FC236}">
                <a16:creationId xmlns:a16="http://schemas.microsoft.com/office/drawing/2014/main" xmlns="" id="{F0F4DC99-EF4F-43C4-961A-CA258C2AF15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533293" y="1529177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2" name="Picture Placeholder 6">
            <a:extLst>
              <a:ext uri="{FF2B5EF4-FFF2-40B4-BE49-F238E27FC236}">
                <a16:creationId xmlns:a16="http://schemas.microsoft.com/office/drawing/2014/main" xmlns="" id="{C25C2F78-3B88-4BD9-A7B3-C6941D2D777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20307" y="1529177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3" name="Picture Placeholder 6">
            <a:extLst>
              <a:ext uri="{FF2B5EF4-FFF2-40B4-BE49-F238E27FC236}">
                <a16:creationId xmlns:a16="http://schemas.microsoft.com/office/drawing/2014/main" xmlns="" id="{6A50CF1F-2D88-4997-B4D4-8C4A8466A9E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07320" y="1529177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4" name="Picture Placeholder 6">
            <a:extLst>
              <a:ext uri="{FF2B5EF4-FFF2-40B4-BE49-F238E27FC236}">
                <a16:creationId xmlns:a16="http://schemas.microsoft.com/office/drawing/2014/main" xmlns="" id="{0D5061F5-564C-4EB5-9B72-00DE8640BB4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58233" y="3639965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5" name="Picture Placeholder 6">
            <a:extLst>
              <a:ext uri="{FF2B5EF4-FFF2-40B4-BE49-F238E27FC236}">
                <a16:creationId xmlns:a16="http://schemas.microsoft.com/office/drawing/2014/main" xmlns="" id="{7879C736-1E45-4B60-BD15-C9822CBA034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533293" y="3639965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6" name="Picture Placeholder 6">
            <a:extLst>
              <a:ext uri="{FF2B5EF4-FFF2-40B4-BE49-F238E27FC236}">
                <a16:creationId xmlns:a16="http://schemas.microsoft.com/office/drawing/2014/main" xmlns="" id="{524EDC20-BB1E-4676-8652-E3D900B751F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220307" y="3639965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7" name="Picture Placeholder 6">
            <a:extLst>
              <a:ext uri="{FF2B5EF4-FFF2-40B4-BE49-F238E27FC236}">
                <a16:creationId xmlns:a16="http://schemas.microsoft.com/office/drawing/2014/main" xmlns="" id="{436CCF61-93D7-403A-8D6D-2935609813B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07320" y="3639965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95067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Text, and Center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9B686062-30CF-4E3B-9C9A-884EA8FAA2C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53016" y="1310624"/>
            <a:ext cx="10538568" cy="443020"/>
          </a:xfrm>
        </p:spPr>
        <p:txBody>
          <a:bodyPr anchor="ctr">
            <a:norm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3000" b="1" kern="1200" dirty="0" smtClean="0">
                <a:solidFill>
                  <a:srgbClr val="EEA42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3ADD1A90-239D-49F7-A980-0F38BE5298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52034" y="1892300"/>
            <a:ext cx="10538884" cy="119380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xmlns="" id="{E4119E39-3D14-47D5-A52B-3E7DECE3126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84050" y="3206751"/>
            <a:ext cx="11823903" cy="30194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0327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and Center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9B686062-30CF-4E3B-9C9A-884EA8FAA2C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52034" y="1334435"/>
            <a:ext cx="10538568" cy="574534"/>
          </a:xfrm>
        </p:spPr>
        <p:txBody>
          <a:bodyPr anchor="ctr">
            <a:norm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3000" b="1" kern="1200" dirty="0" smtClean="0">
                <a:solidFill>
                  <a:srgbClr val="EEA42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66512F17-0097-4F71-950E-B075D533BD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4048" y="5969000"/>
            <a:ext cx="11806870" cy="387352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9D342297-364B-4C76-ABC7-ABEDA6043F9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84048" y="2029620"/>
            <a:ext cx="11823905" cy="379491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8844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Text Left/Content Right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9B686062-30CF-4E3B-9C9A-884EA8FAA2C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52349" y="1310625"/>
            <a:ext cx="10538568" cy="526801"/>
          </a:xfrm>
        </p:spPr>
        <p:txBody>
          <a:bodyPr anchor="ctr">
            <a:norm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3000" b="1" kern="1200" dirty="0" smtClean="0">
                <a:solidFill>
                  <a:srgbClr val="EEA42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66512F17-0097-4F71-950E-B075D533BD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52034" y="5969000"/>
            <a:ext cx="10538884" cy="2667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F1439268-8818-411A-8FBC-12583703D99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52034" y="1963270"/>
            <a:ext cx="3824817" cy="3848567"/>
          </a:xfrm>
        </p:spPr>
        <p:txBody>
          <a:bodyPr anchor="ctr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4F8C5B39-2CEC-4D5E-B115-5B25FC0AB86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477933" y="1958078"/>
            <a:ext cx="6512984" cy="385376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5310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Line Title, Subhead, Text Right/Objec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lueBar_DoubleLine-02.jpg">
            <a:extLst>
              <a:ext uri="{FF2B5EF4-FFF2-40B4-BE49-F238E27FC236}">
                <a16:creationId xmlns:a16="http://schemas.microsoft.com/office/drawing/2014/main" xmlns="" id="{2AC1FF59-EF7B-467C-844B-45B034B900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202528" cy="158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019" y="1"/>
            <a:ext cx="10538565" cy="158675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9B686062-30CF-4E3B-9C9A-884EA8FAA2C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53017" y="1682004"/>
            <a:ext cx="10538568" cy="730763"/>
          </a:xfrm>
        </p:spPr>
        <p:txBody>
          <a:bodyPr anchor="ctr">
            <a:norm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3000" b="1" kern="1200" dirty="0" smtClean="0">
                <a:solidFill>
                  <a:srgbClr val="EEA42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9F262AAA-0498-4F5E-A9CC-BA200A577A4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81333" y="2510118"/>
            <a:ext cx="4709584" cy="3750982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BBD7D799-947F-47C9-93CF-0135C2AFC3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452034" y="2510118"/>
            <a:ext cx="5630333" cy="375098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 descr="BlueBar_DoubleLine-02.jpg">
            <a:extLst>
              <a:ext uri="{FF2B5EF4-FFF2-40B4-BE49-F238E27FC236}">
                <a16:creationId xmlns:a16="http://schemas.microsoft.com/office/drawing/2014/main" xmlns="" id="{9AC95E4F-DD34-43EC-8A91-44CDCD50B5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202528" cy="158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405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Photo Blac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8107855F-E478-4CB7-B3AE-BFFDAFDF34C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85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Photo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8107855F-E478-4CB7-B3AE-BFFDAFDF34C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8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4477" y="1590805"/>
            <a:ext cx="9452975" cy="1919158"/>
          </a:xfrm>
        </p:spPr>
        <p:txBody>
          <a:bodyPr anchor="ctr"/>
          <a:lstStyle>
            <a:lvl1pPr marL="338138" indent="-338138" algn="l">
              <a:defRPr sz="6000">
                <a:solidFill>
                  <a:srgbClr val="EEA4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4475" y="3602039"/>
            <a:ext cx="9452976" cy="681863"/>
          </a:xfrm>
        </p:spPr>
        <p:txBody>
          <a:bodyPr/>
          <a:lstStyle>
            <a:lvl1pPr marL="0" indent="0" algn="l">
              <a:buNone/>
              <a:defRPr lang="en-US" sz="2600" kern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A658E30-4A24-184F-9FEB-503C3168F4CB}"/>
              </a:ext>
            </a:extLst>
          </p:cNvPr>
          <p:cNvSpPr/>
          <p:nvPr/>
        </p:nvSpPr>
        <p:spPr>
          <a:xfrm>
            <a:off x="0" y="5175885"/>
            <a:ext cx="12192000" cy="1675479"/>
          </a:xfrm>
          <a:prstGeom prst="rect">
            <a:avLst/>
          </a:prstGeom>
          <a:solidFill>
            <a:srgbClr val="00BF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A04BAD8-036B-C547-8146-4CB7B5EB29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475" y="5716460"/>
            <a:ext cx="718681" cy="74529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0AB13FD-E76C-485F-B49E-1EEDBBE7D1D7}"/>
              </a:ext>
            </a:extLst>
          </p:cNvPr>
          <p:cNvSpPr/>
          <p:nvPr userDrawn="1"/>
        </p:nvSpPr>
        <p:spPr>
          <a:xfrm>
            <a:off x="0" y="5175885"/>
            <a:ext cx="12192000" cy="1675479"/>
          </a:xfrm>
          <a:prstGeom prst="rect">
            <a:avLst/>
          </a:prstGeom>
          <a:solidFill>
            <a:srgbClr val="00BF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7805411-130A-404B-BB15-D0D4A16C54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475" y="5716460"/>
            <a:ext cx="718681" cy="74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6154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3017" y="1443318"/>
            <a:ext cx="5181600" cy="465848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7017" y="1443318"/>
            <a:ext cx="5181600" cy="465848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141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017" y="1"/>
            <a:ext cx="10538567" cy="85177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3016" y="1255059"/>
            <a:ext cx="5157787" cy="59866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EEA4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3016" y="1853721"/>
            <a:ext cx="5157787" cy="4334137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85427" y="1255059"/>
            <a:ext cx="5183188" cy="59866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EEA4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85427" y="1853721"/>
            <a:ext cx="5183188" cy="4334137"/>
          </a:xfrm>
        </p:spPr>
        <p:txBody>
          <a:bodyPr/>
          <a:lstStyle>
            <a:lvl1pPr marL="228600" indent="-228600">
              <a:defRPr lang="en-US" sz="2400" kern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>
              <a:defRPr lang="en-US" sz="2000" kern="12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Click to edit Master text styles</a:t>
            </a:r>
          </a:p>
          <a:p>
            <a:pPr marL="228600" lvl="1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228600" lvl="2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Third level</a:t>
            </a:r>
          </a:p>
          <a:p>
            <a:pPr marL="228600" lvl="3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28600" lvl="4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56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5456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wo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ueBar_DoubleLine-02.jpg">
            <a:extLst>
              <a:ext uri="{FF2B5EF4-FFF2-40B4-BE49-F238E27FC236}">
                <a16:creationId xmlns:a16="http://schemas.microsoft.com/office/drawing/2014/main" xmlns="" id="{110EA34B-EB37-4072-A9DA-F122D17AA1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202528" cy="158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019" y="0"/>
            <a:ext cx="10538565" cy="158675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BlueBar_DoubleLine-02.jpg">
            <a:extLst>
              <a:ext uri="{FF2B5EF4-FFF2-40B4-BE49-F238E27FC236}">
                <a16:creationId xmlns:a16="http://schemas.microsoft.com/office/drawing/2014/main" xmlns="" id="{F1E45A2B-C71D-4981-B3B5-74A18DAFE3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202528" cy="158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3958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547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409" y="0"/>
            <a:ext cx="10672175" cy="85177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7812"/>
            <a:ext cx="6808395" cy="4882572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19407" y="1317812"/>
            <a:ext cx="3624199" cy="4882572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3496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1120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ooter_blue_Artboard 17 copy.jpg">
            <a:extLst>
              <a:ext uri="{FF2B5EF4-FFF2-40B4-BE49-F238E27FC236}">
                <a16:creationId xmlns:a16="http://schemas.microsoft.com/office/drawing/2014/main" xmlns="" id="{663D51C5-F283-451E-9839-1EC785F650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83624"/>
            <a:ext cx="12188111" cy="117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1013976-554D-4523-878B-855D7257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r>
              <a:rPr lang="en-US" dirty="0"/>
              <a:t> - INTERNAL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5F180095-7617-454D-9FDD-AB9FA717D9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52563" y="2017713"/>
            <a:ext cx="6059487" cy="949605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0F56092B-A048-4791-BF67-8F484F10E0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52563" y="3074521"/>
            <a:ext cx="6059487" cy="95885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7" name="Picture 6" descr="footer_blue_Artboard 17 copy.jpg">
            <a:extLst>
              <a:ext uri="{FF2B5EF4-FFF2-40B4-BE49-F238E27FC236}">
                <a16:creationId xmlns:a16="http://schemas.microsoft.com/office/drawing/2014/main" xmlns="" id="{140726D0-C060-48CF-A07F-905E7E92D7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83624"/>
            <a:ext cx="12188111" cy="117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464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head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016" y="2267211"/>
            <a:ext cx="10538568" cy="377033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Calibri" panose="020F050202020403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9B686062-30CF-4E3B-9C9A-884EA8FAA2C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53017" y="1022881"/>
            <a:ext cx="10538567" cy="1068967"/>
          </a:xfrm>
        </p:spPr>
        <p:txBody>
          <a:bodyPr anchor="ctr">
            <a:norm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3000" b="1" kern="1200" dirty="0" smtClean="0">
                <a:solidFill>
                  <a:srgbClr val="EEA42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98495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line Title, Subhead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lueBar_DoubleLine-02.jpg">
            <a:extLst>
              <a:ext uri="{FF2B5EF4-FFF2-40B4-BE49-F238E27FC236}">
                <a16:creationId xmlns:a16="http://schemas.microsoft.com/office/drawing/2014/main" xmlns="" id="{C50011C2-61F4-4C3A-B993-7AB7CA5BB3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202528" cy="158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019" y="0"/>
            <a:ext cx="10538565" cy="158675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019" y="2666860"/>
            <a:ext cx="10538565" cy="3532047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9B686062-30CF-4E3B-9C9A-884EA8FAA2C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53018" y="1778652"/>
            <a:ext cx="10538567" cy="730763"/>
          </a:xfrm>
        </p:spPr>
        <p:txBody>
          <a:bodyPr anchor="ctr">
            <a:norm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3000" b="1" kern="1200" dirty="0" smtClean="0">
                <a:solidFill>
                  <a:srgbClr val="EEA42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045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016" y="2267211"/>
            <a:ext cx="10538568" cy="377033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Calibri" panose="020F050202020403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9B686062-30CF-4E3B-9C9A-884EA8FAA2C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53017" y="1022881"/>
            <a:ext cx="10538567" cy="1068967"/>
          </a:xfrm>
        </p:spPr>
        <p:txBody>
          <a:bodyPr anchor="ctr">
            <a:norm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3000" b="1" kern="1200" dirty="0" smtClean="0">
                <a:solidFill>
                  <a:srgbClr val="EEA42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96645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head, and Content w/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019" y="1877998"/>
            <a:ext cx="5544855" cy="4159546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lang="en-US" sz="2400" b="1" kern="1200" dirty="0" smtClean="0">
                <a:solidFill>
                  <a:schemeClr val="accent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7063" indent="-22860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9B686062-30CF-4E3B-9C9A-884EA8FAA2C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53016" y="1315385"/>
            <a:ext cx="10538568" cy="438259"/>
          </a:xfrm>
        </p:spPr>
        <p:txBody>
          <a:bodyPr anchor="ctr">
            <a:norm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3000" b="1" kern="1200" dirty="0" smtClean="0">
                <a:solidFill>
                  <a:srgbClr val="EEA42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D9795D0D-0B00-4B18-9195-A2F99AC3EBE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81851" y="1878014"/>
            <a:ext cx="4809733" cy="314483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49F6F1BD-1707-49FF-B486-8A06D1976C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81851" y="5148263"/>
            <a:ext cx="4809733" cy="889000"/>
          </a:xfrm>
        </p:spPr>
        <p:txBody>
          <a:bodyPr>
            <a:no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1600" b="1" kern="1200" dirty="0" smtClean="0">
                <a:solidFill>
                  <a:srgbClr val="60BDE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31592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Line Title, Subhead, and Content w/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Bar_DoubleLine-02.jpg">
            <a:extLst>
              <a:ext uri="{FF2B5EF4-FFF2-40B4-BE49-F238E27FC236}">
                <a16:creationId xmlns:a16="http://schemas.microsoft.com/office/drawing/2014/main" xmlns="" id="{B1528430-B270-4799-84A4-2188D3F3B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202528" cy="158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019" y="1"/>
            <a:ext cx="10538565" cy="158675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019" y="2341735"/>
            <a:ext cx="5544855" cy="3902001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7063" indent="-22860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9B686062-30CF-4E3B-9C9A-884EA8FAA2C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53017" y="1699368"/>
            <a:ext cx="10538568" cy="529655"/>
          </a:xfrm>
        </p:spPr>
        <p:txBody>
          <a:bodyPr anchor="ctr">
            <a:norm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3000" b="1" kern="1200" dirty="0" smtClean="0">
                <a:solidFill>
                  <a:srgbClr val="EEA42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D9795D0D-0B00-4B18-9195-A2F99AC3EBE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81851" y="2341735"/>
            <a:ext cx="4809733" cy="28873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49F6F1BD-1707-49FF-B486-8A06D1976C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81851" y="5354456"/>
            <a:ext cx="4809733" cy="889000"/>
          </a:xfrm>
        </p:spPr>
        <p:txBody>
          <a:bodyPr>
            <a:no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1600" b="1" kern="1200" dirty="0" smtClean="0">
                <a:solidFill>
                  <a:srgbClr val="60BDE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42021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Line Title, Picture, Subhead,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lueBar_DoubleLine-02.jpg">
            <a:extLst>
              <a:ext uri="{FF2B5EF4-FFF2-40B4-BE49-F238E27FC236}">
                <a16:creationId xmlns:a16="http://schemas.microsoft.com/office/drawing/2014/main" xmlns="" id="{64784218-9674-4E9F-AEA0-B2D94146BB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202528" cy="158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019" y="1"/>
            <a:ext cx="10538565" cy="158675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9B686062-30CF-4E3B-9C9A-884EA8FAA2C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281333" y="1682004"/>
            <a:ext cx="4710252" cy="730763"/>
          </a:xfrm>
        </p:spPr>
        <p:txBody>
          <a:bodyPr anchor="ctr">
            <a:no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2800" b="1" kern="1200" dirty="0" smtClean="0">
                <a:solidFill>
                  <a:srgbClr val="EEA42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9F262AAA-0498-4F5E-A9CC-BA200A577A4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81333" y="2508020"/>
            <a:ext cx="4709584" cy="375308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xmlns="" id="{F8B8FCA5-3A3D-4B61-8DAF-66D5780EB24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1682004"/>
            <a:ext cx="7145867" cy="45790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1328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Line Title, Chart, Subhead,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Bar_DoubleLine-02.jpg">
            <a:extLst>
              <a:ext uri="{FF2B5EF4-FFF2-40B4-BE49-F238E27FC236}">
                <a16:creationId xmlns:a16="http://schemas.microsoft.com/office/drawing/2014/main" xmlns="" id="{1DF46E67-5D22-4984-B1BA-D5F8ED7A41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202528" cy="158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019" y="1"/>
            <a:ext cx="10538565" cy="15867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9B686062-30CF-4E3B-9C9A-884EA8FAA2C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281333" y="1805829"/>
            <a:ext cx="4710252" cy="730763"/>
          </a:xfrm>
        </p:spPr>
        <p:txBody>
          <a:bodyPr anchor="ctr">
            <a:no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2800" b="1" kern="1200" dirty="0" smtClean="0">
                <a:solidFill>
                  <a:srgbClr val="EEA42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9F262AAA-0498-4F5E-A9CC-BA200A577A4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81333" y="2755670"/>
            <a:ext cx="4709584" cy="3381606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hart Placeholder 7">
            <a:extLst>
              <a:ext uri="{FF2B5EF4-FFF2-40B4-BE49-F238E27FC236}">
                <a16:creationId xmlns:a16="http://schemas.microsoft.com/office/drawing/2014/main" xmlns="" id="{CB338A3B-18CF-48D0-B3DC-2AAD9E17D24F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452034" y="1805829"/>
            <a:ext cx="5630333" cy="433144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517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LD Statement w/ Centered Object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8DE2B4A-A478-4305-BF81-7D8CEC05DECD}"/>
              </a:ext>
            </a:extLst>
          </p:cNvPr>
          <p:cNvSpPr/>
          <p:nvPr userDrawn="1"/>
        </p:nvSpPr>
        <p:spPr>
          <a:xfrm>
            <a:off x="0" y="1295400"/>
            <a:ext cx="12192000" cy="5562600"/>
          </a:xfrm>
          <a:prstGeom prst="rect">
            <a:avLst/>
          </a:prstGeom>
          <a:solidFill>
            <a:srgbClr val="EEA42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CBBBA7-12F6-4B21-B6E4-01C07511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AB5DB02-96EE-43C3-898F-79E4EBC8C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F8088D-166B-41B4-AFCE-B345022AC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8068D11-8652-4B1A-AABE-77E8B104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r>
              <a:rPr lang="en-US" dirty="0"/>
              <a:t> - INTERNAL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18BFAC42-5820-4FCF-AB23-6D9803492C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465729"/>
            <a:ext cx="12192000" cy="647700"/>
          </a:xfrm>
        </p:spPr>
        <p:txBody>
          <a:bodyPr anchor="ctr"/>
          <a:lstStyle>
            <a:lvl1pPr marL="0" indent="0" algn="ctr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b="1"/>
            </a:lvl2pPr>
            <a:lvl3pPr marL="914400" indent="0" algn="ctr">
              <a:buNone/>
              <a:defRPr b="1"/>
            </a:lvl3pPr>
            <a:lvl4pPr marL="1371600" indent="0" algn="ctr">
              <a:buNone/>
              <a:defRPr b="1"/>
            </a:lvl4pPr>
            <a:lvl5pPr marL="1828800" indent="0" algn="ctr">
              <a:buNone/>
              <a:defRPr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89115085-39A3-47D9-9C79-AF9FC110BB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2180105"/>
            <a:ext cx="12192000" cy="517525"/>
          </a:xfrm>
        </p:spPr>
        <p:txBody>
          <a:bodyPr anchor="ctr"/>
          <a:lstStyle>
            <a:lvl1pPr marL="0" indent="0" algn="ctr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9144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3716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1828800" indent="0">
              <a:buNone/>
              <a:defRPr lang="en-US" sz="2100" b="1" kern="12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xmlns="" id="{97499ADF-E377-4779-A6A2-FE3BCFCAD1E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6533" y="2870200"/>
            <a:ext cx="10972800" cy="3349627"/>
          </a:xfr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2764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LD Statement w/ Side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58C7B01-3FCF-4660-B2C9-EACF2AD0F450}"/>
              </a:ext>
            </a:extLst>
          </p:cNvPr>
          <p:cNvSpPr/>
          <p:nvPr userDrawn="1"/>
        </p:nvSpPr>
        <p:spPr>
          <a:xfrm>
            <a:off x="0" y="1295400"/>
            <a:ext cx="12192000" cy="5562600"/>
          </a:xfrm>
          <a:prstGeom prst="rect">
            <a:avLst/>
          </a:prstGeom>
          <a:solidFill>
            <a:srgbClr val="EEA42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CBBBA7-12F6-4B21-B6E4-01C07511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AB5DB02-96EE-43C3-898F-79E4EBC8C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F8088D-166B-41B4-AFCE-B345022AC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8068D11-8652-4B1A-AABE-77E8B104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r>
              <a:rPr lang="en-US" dirty="0"/>
              <a:t> - INTERNAL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18BFAC42-5820-4FCF-AB23-6D9803492C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3003" y="2163261"/>
            <a:ext cx="4843397" cy="1569450"/>
          </a:xfrm>
        </p:spPr>
        <p:txBody>
          <a:bodyPr anchor="ctr"/>
          <a:lstStyle>
            <a:lvl1pPr marL="0" indent="0" algn="l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b="1"/>
            </a:lvl2pPr>
            <a:lvl3pPr marL="914400" indent="0" algn="ctr">
              <a:buNone/>
              <a:defRPr b="1"/>
            </a:lvl3pPr>
            <a:lvl4pPr marL="1371600" indent="0" algn="ctr">
              <a:buNone/>
              <a:defRPr b="1"/>
            </a:lvl4pPr>
            <a:lvl5pPr marL="1828800" indent="0" algn="ctr">
              <a:buNone/>
              <a:defRPr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89115085-39A3-47D9-9C79-AF9FC110BB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8055" y="3911600"/>
            <a:ext cx="4843397" cy="1474593"/>
          </a:xfrm>
        </p:spPr>
        <p:txBody>
          <a:bodyPr anchor="ctr"/>
          <a:lstStyle>
            <a:lvl1pPr marL="0" indent="0" algn="l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9144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3716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1828800" indent="0">
              <a:buNone/>
              <a:defRPr lang="en-US" sz="2100" b="1" kern="12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xmlns="" id="{97499ADF-E377-4779-A6A2-FE3BCFCAD1E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129402" y="1295400"/>
            <a:ext cx="6062599" cy="5562600"/>
          </a:xfr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0662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LD Statement w/ Centered Object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A55D812-0334-479B-996D-F1F403C42B8A}"/>
              </a:ext>
            </a:extLst>
          </p:cNvPr>
          <p:cNvSpPr/>
          <p:nvPr userDrawn="1"/>
        </p:nvSpPr>
        <p:spPr>
          <a:xfrm>
            <a:off x="0" y="1308846"/>
            <a:ext cx="12192000" cy="5549153"/>
          </a:xfrm>
          <a:prstGeom prst="rect">
            <a:avLst/>
          </a:prstGeom>
          <a:solidFill>
            <a:srgbClr val="93B2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CBBBA7-12F6-4B21-B6E4-01C07511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AB5DB02-96EE-43C3-898F-79E4EBC8C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F8088D-166B-41B4-AFCE-B345022AC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8068D11-8652-4B1A-AABE-77E8B104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r>
              <a:rPr lang="en-US" dirty="0"/>
              <a:t> - INTERNAL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89115085-39A3-47D9-9C79-AF9FC110BB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5326856"/>
            <a:ext cx="12192000" cy="517525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3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9144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3716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1828800" indent="0">
              <a:buNone/>
              <a:defRPr lang="en-US" sz="2100" b="1" kern="12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xmlns="" id="{97499ADF-E377-4779-A6A2-FE3BCFCAD1E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09600" y="1641825"/>
            <a:ext cx="10972800" cy="3349627"/>
          </a:xfr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405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LD Statement w/ Pictures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A55D812-0334-479B-996D-F1F403C42B8A}"/>
              </a:ext>
            </a:extLst>
          </p:cNvPr>
          <p:cNvSpPr/>
          <p:nvPr userDrawn="1"/>
        </p:nvSpPr>
        <p:spPr>
          <a:xfrm>
            <a:off x="0" y="1295400"/>
            <a:ext cx="12192000" cy="5562599"/>
          </a:xfrm>
          <a:prstGeom prst="rect">
            <a:avLst/>
          </a:prstGeom>
          <a:solidFill>
            <a:srgbClr val="93B2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CBBBA7-12F6-4B21-B6E4-01C07511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AB5DB02-96EE-43C3-898F-79E4EBC8C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F8088D-166B-41B4-AFCE-B345022AC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8068D11-8652-4B1A-AABE-77E8B104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r>
              <a:rPr lang="en-US" dirty="0"/>
              <a:t> - INTERNAL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89115085-39A3-47D9-9C79-AF9FC110BB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5645856"/>
            <a:ext cx="12192000" cy="517525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3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9144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3716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1828800" indent="0">
              <a:buNone/>
              <a:defRPr lang="en-US" sz="2100" b="1" kern="12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8AA07807-1937-42D6-B95B-67D65A2A46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58233" y="1529177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xmlns="" id="{0457E514-8BF3-4C16-A19F-02217CD24D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533293" y="1529177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xmlns="" id="{DF9748F2-F228-4F96-B8D3-E707174B3FC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20307" y="1529177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xmlns="" id="{D698F640-0DF3-4334-803C-BE0B1EA5F62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07320" y="1529177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xmlns="" id="{2E481E13-3504-4E8E-8CBB-9BC0204E1FA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58233" y="3639965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xmlns="" id="{F3EF6C84-35AD-4CBE-9804-BB949C4990E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533293" y="3639965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xmlns="" id="{AC05D50A-FDB2-46C5-A84C-9D20B8A6324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220307" y="3639965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xmlns="" id="{5B5C804E-8C40-41CD-A85A-C88D4489507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07320" y="3639965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826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LD Statement w/ Pictures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CBBBA7-12F6-4B21-B6E4-01C07511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AB5DB02-96EE-43C3-898F-79E4EBC8C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F8088D-166B-41B4-AFCE-B345022AC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8068D11-8652-4B1A-AABE-77E8B104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r>
              <a:rPr lang="en-US" dirty="0"/>
              <a:t> - INTERNAL</a:t>
            </a:r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xmlns="" id="{2B27D4CB-00B2-48C6-B88A-9777714395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5645856"/>
            <a:ext cx="12192000" cy="517525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3200" b="1" kern="1200" dirty="0" smtClean="0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9144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3716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1828800" indent="0">
              <a:buNone/>
              <a:defRPr lang="en-US" sz="2100" b="1" kern="12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0" name="Picture Placeholder 6">
            <a:extLst>
              <a:ext uri="{FF2B5EF4-FFF2-40B4-BE49-F238E27FC236}">
                <a16:creationId xmlns:a16="http://schemas.microsoft.com/office/drawing/2014/main" xmlns="" id="{3910B348-7BAB-4CF6-A183-3DDB1334FA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58233" y="1529177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1" name="Picture Placeholder 6">
            <a:extLst>
              <a:ext uri="{FF2B5EF4-FFF2-40B4-BE49-F238E27FC236}">
                <a16:creationId xmlns:a16="http://schemas.microsoft.com/office/drawing/2014/main" xmlns="" id="{F0F4DC99-EF4F-43C4-961A-CA258C2AF15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533293" y="1529177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2" name="Picture Placeholder 6">
            <a:extLst>
              <a:ext uri="{FF2B5EF4-FFF2-40B4-BE49-F238E27FC236}">
                <a16:creationId xmlns:a16="http://schemas.microsoft.com/office/drawing/2014/main" xmlns="" id="{C25C2F78-3B88-4BD9-A7B3-C6941D2D777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20307" y="1529177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3" name="Picture Placeholder 6">
            <a:extLst>
              <a:ext uri="{FF2B5EF4-FFF2-40B4-BE49-F238E27FC236}">
                <a16:creationId xmlns:a16="http://schemas.microsoft.com/office/drawing/2014/main" xmlns="" id="{6A50CF1F-2D88-4997-B4D4-8C4A8466A9E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07320" y="1529177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4" name="Picture Placeholder 6">
            <a:extLst>
              <a:ext uri="{FF2B5EF4-FFF2-40B4-BE49-F238E27FC236}">
                <a16:creationId xmlns:a16="http://schemas.microsoft.com/office/drawing/2014/main" xmlns="" id="{0D5061F5-564C-4EB5-9B72-00DE8640BB4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58233" y="3639965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5" name="Picture Placeholder 6">
            <a:extLst>
              <a:ext uri="{FF2B5EF4-FFF2-40B4-BE49-F238E27FC236}">
                <a16:creationId xmlns:a16="http://schemas.microsoft.com/office/drawing/2014/main" xmlns="" id="{7879C736-1E45-4B60-BD15-C9822CBA034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533293" y="3639965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6" name="Picture Placeholder 6">
            <a:extLst>
              <a:ext uri="{FF2B5EF4-FFF2-40B4-BE49-F238E27FC236}">
                <a16:creationId xmlns:a16="http://schemas.microsoft.com/office/drawing/2014/main" xmlns="" id="{524EDC20-BB1E-4676-8652-E3D900B751F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220307" y="3639965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7" name="Picture Placeholder 6">
            <a:extLst>
              <a:ext uri="{FF2B5EF4-FFF2-40B4-BE49-F238E27FC236}">
                <a16:creationId xmlns:a16="http://schemas.microsoft.com/office/drawing/2014/main" xmlns="" id="{436CCF61-93D7-403A-8D6D-2935609813B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07320" y="3639965"/>
            <a:ext cx="2438400" cy="1828800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4469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head, Text, and Center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9B686062-30CF-4E3B-9C9A-884EA8FAA2C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53016" y="1310624"/>
            <a:ext cx="10538568" cy="443020"/>
          </a:xfrm>
        </p:spPr>
        <p:txBody>
          <a:bodyPr anchor="ctr">
            <a:norm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3000" b="1" kern="1200" dirty="0" smtClean="0">
                <a:solidFill>
                  <a:srgbClr val="EEA42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3ADD1A90-239D-49F7-A980-0F38BE5298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52034" y="1892300"/>
            <a:ext cx="10538884" cy="119380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xmlns="" id="{E4119E39-3D14-47D5-A52B-3E7DECE3126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84050" y="3206751"/>
            <a:ext cx="11823903" cy="30194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4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line Title, Subhead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lueBar_DoubleLine-02.jpg">
            <a:extLst>
              <a:ext uri="{FF2B5EF4-FFF2-40B4-BE49-F238E27FC236}">
                <a16:creationId xmlns:a16="http://schemas.microsoft.com/office/drawing/2014/main" xmlns="" id="{C50011C2-61F4-4C3A-B993-7AB7CA5BB3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202528" cy="158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019" y="0"/>
            <a:ext cx="10538565" cy="158675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019" y="2666860"/>
            <a:ext cx="10538565" cy="3532047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9B686062-30CF-4E3B-9C9A-884EA8FAA2C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53018" y="1778652"/>
            <a:ext cx="10538567" cy="730763"/>
          </a:xfrm>
        </p:spPr>
        <p:txBody>
          <a:bodyPr anchor="ctr">
            <a:norm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3000" b="1" kern="1200" dirty="0" smtClean="0">
                <a:solidFill>
                  <a:srgbClr val="EEA42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 descr="BlueBar_DoubleLine-02.jpg">
            <a:extLst>
              <a:ext uri="{FF2B5EF4-FFF2-40B4-BE49-F238E27FC236}">
                <a16:creationId xmlns:a16="http://schemas.microsoft.com/office/drawing/2014/main" xmlns="" id="{24EDCA7F-79AA-4E2E-B459-EB83BA4A77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202528" cy="158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109987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head, and Center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9B686062-30CF-4E3B-9C9A-884EA8FAA2C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52034" y="1334435"/>
            <a:ext cx="10538568" cy="574534"/>
          </a:xfrm>
        </p:spPr>
        <p:txBody>
          <a:bodyPr anchor="ctr">
            <a:norm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3000" b="1" kern="1200" dirty="0" smtClean="0">
                <a:solidFill>
                  <a:srgbClr val="EEA42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66512F17-0097-4F71-950E-B075D533BD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4048" y="5969000"/>
            <a:ext cx="11806870" cy="387352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9D342297-364B-4C76-ABC7-ABEDA6043F9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84048" y="2029620"/>
            <a:ext cx="11823905" cy="379491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042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head, Text Left/Content Right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9B686062-30CF-4E3B-9C9A-884EA8FAA2C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52349" y="1310625"/>
            <a:ext cx="10538568" cy="526801"/>
          </a:xfrm>
        </p:spPr>
        <p:txBody>
          <a:bodyPr anchor="ctr">
            <a:norm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3000" b="1" kern="1200" dirty="0" smtClean="0">
                <a:solidFill>
                  <a:srgbClr val="EEA42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66512F17-0097-4F71-950E-B075D533BD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52034" y="5969000"/>
            <a:ext cx="10538884" cy="2667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F1439268-8818-411A-8FBC-12583703D99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52034" y="1963270"/>
            <a:ext cx="3824817" cy="3848567"/>
          </a:xfrm>
        </p:spPr>
        <p:txBody>
          <a:bodyPr anchor="ctr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4F8C5B39-2CEC-4D5E-B115-5B25FC0AB86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477933" y="1958078"/>
            <a:ext cx="6512984" cy="385376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8425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Line Title, Subhead, Text Right/Objec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lueBar_DoubleLine-02.jpg">
            <a:extLst>
              <a:ext uri="{FF2B5EF4-FFF2-40B4-BE49-F238E27FC236}">
                <a16:creationId xmlns:a16="http://schemas.microsoft.com/office/drawing/2014/main" xmlns="" id="{2AC1FF59-EF7B-467C-844B-45B034B900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202528" cy="158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019" y="1"/>
            <a:ext cx="10538565" cy="158675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9B686062-30CF-4E3B-9C9A-884EA8FAA2C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53017" y="1682004"/>
            <a:ext cx="10538568" cy="730763"/>
          </a:xfrm>
        </p:spPr>
        <p:txBody>
          <a:bodyPr anchor="ctr">
            <a:norm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3000" b="1" kern="1200" dirty="0" smtClean="0">
                <a:solidFill>
                  <a:srgbClr val="EEA42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9F262AAA-0498-4F5E-A9CC-BA200A577A4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81333" y="2510118"/>
            <a:ext cx="4709584" cy="3750982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BBD7D799-947F-47C9-93CF-0135C2AFC3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452034" y="2510118"/>
            <a:ext cx="5630333" cy="375098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8580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 Photo Blac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8107855F-E478-4CB7-B3AE-BFFDAFDF34C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8186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 Photo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8107855F-E478-4CB7-B3AE-BFFDAFDF34C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795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5935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ooter_blue_Artboard 17 copy.jpg">
            <a:extLst>
              <a:ext uri="{FF2B5EF4-FFF2-40B4-BE49-F238E27FC236}">
                <a16:creationId xmlns:a16="http://schemas.microsoft.com/office/drawing/2014/main" xmlns="" id="{663D51C5-F283-451E-9839-1EC785F650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83624"/>
            <a:ext cx="12188111" cy="117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1013976-554D-4523-878B-855D7257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r>
              <a:rPr lang="en-US" dirty="0"/>
              <a:t> - INTERNAL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5F180095-7617-454D-9FDD-AB9FA717D9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52563" y="2017713"/>
            <a:ext cx="6059487" cy="949605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0F56092B-A048-4791-BF67-8F484F10E0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52563" y="3074521"/>
            <a:ext cx="6059487" cy="95885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09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and Content w/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019" y="1877998"/>
            <a:ext cx="5544855" cy="4159546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lang="en-US" sz="2400" b="1" kern="1200" dirty="0" smtClean="0">
                <a:solidFill>
                  <a:schemeClr val="accent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7063" indent="-22860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9B686062-30CF-4E3B-9C9A-884EA8FAA2C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53016" y="1315385"/>
            <a:ext cx="10538568" cy="438259"/>
          </a:xfrm>
        </p:spPr>
        <p:txBody>
          <a:bodyPr anchor="ctr">
            <a:norm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3000" b="1" kern="1200" dirty="0" smtClean="0">
                <a:solidFill>
                  <a:srgbClr val="EEA42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D9795D0D-0B00-4B18-9195-A2F99AC3EBE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81851" y="1878014"/>
            <a:ext cx="4809733" cy="314483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49F6F1BD-1707-49FF-B486-8A06D1976C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81851" y="5148263"/>
            <a:ext cx="4809733" cy="889000"/>
          </a:xfrm>
        </p:spPr>
        <p:txBody>
          <a:bodyPr>
            <a:no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1600" b="1" kern="1200" dirty="0" smtClean="0">
                <a:solidFill>
                  <a:srgbClr val="60BDE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2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Line Title, Subhead, and Content w/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Bar_DoubleLine-02.jpg">
            <a:extLst>
              <a:ext uri="{FF2B5EF4-FFF2-40B4-BE49-F238E27FC236}">
                <a16:creationId xmlns:a16="http://schemas.microsoft.com/office/drawing/2014/main" xmlns="" id="{B1528430-B270-4799-84A4-2188D3F3B8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202528" cy="158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019" y="1"/>
            <a:ext cx="10538565" cy="158675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019" y="2341735"/>
            <a:ext cx="5544855" cy="3902001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7063" indent="-22860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9B686062-30CF-4E3B-9C9A-884EA8FAA2C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53017" y="1699368"/>
            <a:ext cx="10538568" cy="529655"/>
          </a:xfrm>
        </p:spPr>
        <p:txBody>
          <a:bodyPr anchor="ctr">
            <a:norm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3000" b="1" kern="1200" dirty="0" smtClean="0">
                <a:solidFill>
                  <a:srgbClr val="EEA42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D9795D0D-0B00-4B18-9195-A2F99AC3EBE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81851" y="2341735"/>
            <a:ext cx="4809733" cy="28873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49F6F1BD-1707-49FF-B486-8A06D1976C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81851" y="5354456"/>
            <a:ext cx="4809733" cy="889000"/>
          </a:xfrm>
        </p:spPr>
        <p:txBody>
          <a:bodyPr>
            <a:no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1600" b="1" kern="1200" dirty="0" smtClean="0">
                <a:solidFill>
                  <a:srgbClr val="60BDE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3" name="Picture 12" descr="BlueBar_DoubleLine-02.jpg">
            <a:extLst>
              <a:ext uri="{FF2B5EF4-FFF2-40B4-BE49-F238E27FC236}">
                <a16:creationId xmlns:a16="http://schemas.microsoft.com/office/drawing/2014/main" xmlns="" id="{BC544DE0-91F7-41E8-8C91-CFF51565E1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202528" cy="158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992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Line Title, Picture, Subhead,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lueBar_DoubleLine-02.jpg">
            <a:extLst>
              <a:ext uri="{FF2B5EF4-FFF2-40B4-BE49-F238E27FC236}">
                <a16:creationId xmlns:a16="http://schemas.microsoft.com/office/drawing/2014/main" xmlns="" id="{64784218-9674-4E9F-AEA0-B2D94146BB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202528" cy="158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019" y="1"/>
            <a:ext cx="10538565" cy="158675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9B686062-30CF-4E3B-9C9A-884EA8FAA2C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281333" y="1682004"/>
            <a:ext cx="4710252" cy="730763"/>
          </a:xfrm>
        </p:spPr>
        <p:txBody>
          <a:bodyPr anchor="ctr">
            <a:no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2800" b="1" kern="1200" dirty="0" smtClean="0">
                <a:solidFill>
                  <a:srgbClr val="EEA42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9F262AAA-0498-4F5E-A9CC-BA200A577A4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81333" y="2508020"/>
            <a:ext cx="4709584" cy="375308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xmlns="" id="{F8B8FCA5-3A3D-4B61-8DAF-66D5780EB24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1682004"/>
            <a:ext cx="7145867" cy="45790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10" name="Picture 9" descr="BlueBar_DoubleLine-02.jpg">
            <a:extLst>
              <a:ext uri="{FF2B5EF4-FFF2-40B4-BE49-F238E27FC236}">
                <a16:creationId xmlns:a16="http://schemas.microsoft.com/office/drawing/2014/main" xmlns="" id="{7779AF63-B1DE-4613-84DC-C734406D08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202528" cy="158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8519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Line Title, Chart, Subhead,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Bar_DoubleLine-02.jpg">
            <a:extLst>
              <a:ext uri="{FF2B5EF4-FFF2-40B4-BE49-F238E27FC236}">
                <a16:creationId xmlns:a16="http://schemas.microsoft.com/office/drawing/2014/main" xmlns="" id="{1DF46E67-5D22-4984-B1BA-D5F8ED7A41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202528" cy="158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019" y="1"/>
            <a:ext cx="10538565" cy="15867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9B686062-30CF-4E3B-9C9A-884EA8FAA2C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281333" y="1805829"/>
            <a:ext cx="4710252" cy="730763"/>
          </a:xfrm>
        </p:spPr>
        <p:txBody>
          <a:bodyPr anchor="ctr">
            <a:no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2800" b="1" kern="1200" dirty="0" smtClean="0">
                <a:solidFill>
                  <a:srgbClr val="EEA42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9F262AAA-0498-4F5E-A9CC-BA200A577A4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81333" y="2755670"/>
            <a:ext cx="4709584" cy="3381606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hart Placeholder 7">
            <a:extLst>
              <a:ext uri="{FF2B5EF4-FFF2-40B4-BE49-F238E27FC236}">
                <a16:creationId xmlns:a16="http://schemas.microsoft.com/office/drawing/2014/main" xmlns="" id="{CB338A3B-18CF-48D0-B3DC-2AAD9E17D24F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452034" y="1805829"/>
            <a:ext cx="5630333" cy="433144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pic>
        <p:nvPicPr>
          <p:cNvPr id="10" name="Picture 9" descr="BlueBar_DoubleLine-02.jpg">
            <a:extLst>
              <a:ext uri="{FF2B5EF4-FFF2-40B4-BE49-F238E27FC236}">
                <a16:creationId xmlns:a16="http://schemas.microsoft.com/office/drawing/2014/main" xmlns="" id="{8EDA353A-D8BB-4807-ACF6-7044CA1CF7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202528" cy="158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393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LD Statement w/ Centered Object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8DE2B4A-A478-4305-BF81-7D8CEC05DECD}"/>
              </a:ext>
            </a:extLst>
          </p:cNvPr>
          <p:cNvSpPr/>
          <p:nvPr/>
        </p:nvSpPr>
        <p:spPr>
          <a:xfrm>
            <a:off x="0" y="1295400"/>
            <a:ext cx="12192000" cy="5562600"/>
          </a:xfrm>
          <a:prstGeom prst="rect">
            <a:avLst/>
          </a:prstGeom>
          <a:solidFill>
            <a:srgbClr val="EEA42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CBBBA7-12F6-4B21-B6E4-01C07511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AB5DB02-96EE-43C3-898F-79E4EBC8C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F8088D-166B-41B4-AFCE-B345022AC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8068D11-8652-4B1A-AABE-77E8B104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r>
              <a:rPr lang="en-US" dirty="0"/>
              <a:t> - INTERNAL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18BFAC42-5820-4FCF-AB23-6D9803492C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465729"/>
            <a:ext cx="12192000" cy="647700"/>
          </a:xfrm>
        </p:spPr>
        <p:txBody>
          <a:bodyPr anchor="ctr"/>
          <a:lstStyle>
            <a:lvl1pPr marL="0" indent="0" algn="ctr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b="1"/>
            </a:lvl2pPr>
            <a:lvl3pPr marL="914400" indent="0" algn="ctr">
              <a:buNone/>
              <a:defRPr b="1"/>
            </a:lvl3pPr>
            <a:lvl4pPr marL="1371600" indent="0" algn="ctr">
              <a:buNone/>
              <a:defRPr b="1"/>
            </a:lvl4pPr>
            <a:lvl5pPr marL="1828800" indent="0" algn="ctr">
              <a:buNone/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89115085-39A3-47D9-9C79-AF9FC110BB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2180105"/>
            <a:ext cx="12192000" cy="517525"/>
          </a:xfrm>
        </p:spPr>
        <p:txBody>
          <a:bodyPr anchor="ctr"/>
          <a:lstStyle>
            <a:lvl1pPr marL="0" indent="0" algn="ctr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9144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371600" indent="0">
              <a:buNone/>
              <a:defRPr lang="en-US" sz="21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1828800" indent="0">
              <a:buNone/>
              <a:defRPr lang="en-US" sz="2100" b="1" kern="12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xmlns="" id="{97499ADF-E377-4779-A6A2-FE3BCFCAD1E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6533" y="2870200"/>
            <a:ext cx="10972800" cy="3349627"/>
          </a:xfr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7BA59BD-21A3-4C0A-8F28-FE7DB37AA329}"/>
              </a:ext>
            </a:extLst>
          </p:cNvPr>
          <p:cNvSpPr/>
          <p:nvPr userDrawn="1"/>
        </p:nvSpPr>
        <p:spPr>
          <a:xfrm>
            <a:off x="0" y="1295400"/>
            <a:ext cx="12192000" cy="5562600"/>
          </a:xfrm>
          <a:prstGeom prst="rect">
            <a:avLst/>
          </a:prstGeom>
          <a:solidFill>
            <a:srgbClr val="EEA42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25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lorBlue_bar_top-12.jpg">
            <a:extLst>
              <a:ext uri="{FF2B5EF4-FFF2-40B4-BE49-F238E27FC236}">
                <a16:creationId xmlns:a16="http://schemas.microsoft.com/office/drawing/2014/main" xmlns="" id="{2B7AFE69-1D19-4CF8-B271-F5250847ECD9}"/>
              </a:ext>
            </a:extLst>
          </p:cNvPr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1198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3019" y="1"/>
            <a:ext cx="10538565" cy="1189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3019" y="1317811"/>
            <a:ext cx="10538565" cy="4719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013" y="6356352"/>
            <a:ext cx="1152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smtClean="0">
                <a:solidFill>
                  <a:srgbClr val="7F7F7F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297F73F1-B8F7-4BB3-88D4-170B4A6BC643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018" y="6356352"/>
            <a:ext cx="7632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dirty="0" smtClean="0">
                <a:solidFill>
                  <a:srgbClr val="7F7F7F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48384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rgbClr val="7F7F7F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A5B56432-4C90-4F05-B8D0-B4F6788E1284}" type="slidenum">
              <a:rPr lang="en-US" smtClean="0"/>
              <a:pPr/>
              <a:t>‹#›</a:t>
            </a:fld>
            <a:r>
              <a:rPr lang="en-US" dirty="0"/>
              <a:t> - INTERNAL</a:t>
            </a:r>
          </a:p>
        </p:txBody>
      </p:sp>
      <p:pic>
        <p:nvPicPr>
          <p:cNvPr id="8" name="Picture 7" descr="ColorBlue_bar_top-12.jpg">
            <a:extLst>
              <a:ext uri="{FF2B5EF4-FFF2-40B4-BE49-F238E27FC236}">
                <a16:creationId xmlns:a16="http://schemas.microsoft.com/office/drawing/2014/main" xmlns="" id="{CB9E62E9-15AF-4714-BFA2-D1745977ED61}"/>
              </a:ext>
            </a:extLst>
          </p:cNvPr>
          <p:cNvPicPr>
            <a:picLocks noChangeAspect="1"/>
          </p:cNvPicPr>
          <p:nvPr userDrawn="1"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1198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820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  <p:sldLayoutId id="2147483715" r:id="rId19"/>
    <p:sldLayoutId id="2147483716" r:id="rId20"/>
    <p:sldLayoutId id="2147483717" r:id="rId21"/>
    <p:sldLayoutId id="2147483718" r:id="rId22"/>
    <p:sldLayoutId id="2147483719" r:id="rId23"/>
    <p:sldLayoutId id="2147483720" r:id="rId24"/>
    <p:sldLayoutId id="2147483721" r:id="rId25"/>
    <p:sldLayoutId id="2147483722" r:id="rId26"/>
    <p:sldLayoutId id="2147483723" r:id="rId27"/>
    <p:sldLayoutId id="2147483662" r:id="rId28"/>
    <p:sldLayoutId id="2147483674" r:id="rId29"/>
    <p:sldLayoutId id="2147483673" r:id="rId30"/>
    <p:sldLayoutId id="2147483675" r:id="rId31"/>
    <p:sldLayoutId id="2147483676" r:id="rId32"/>
    <p:sldLayoutId id="2147483692" r:id="rId33"/>
    <p:sldLayoutId id="2147483678" r:id="rId34"/>
    <p:sldLayoutId id="2147483694" r:id="rId35"/>
    <p:sldLayoutId id="2147483682" r:id="rId36"/>
    <p:sldLayoutId id="2147483683" r:id="rId37"/>
    <p:sldLayoutId id="2147483684" r:id="rId38"/>
    <p:sldLayoutId id="2147483679" r:id="rId39"/>
    <p:sldLayoutId id="2147483688" r:id="rId40"/>
    <p:sldLayoutId id="2147483689" r:id="rId41"/>
    <p:sldLayoutId id="2147483690" r:id="rId42"/>
    <p:sldLayoutId id="2147483663" r:id="rId43"/>
    <p:sldLayoutId id="2147483680" r:id="rId44"/>
    <p:sldLayoutId id="2147483693" r:id="rId45"/>
    <p:sldLayoutId id="2147483695" r:id="rId4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 dirty="0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3200" kern="1200">
          <a:solidFill>
            <a:schemeClr val="tx2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F8A33E-ED2F-4E82-94C1-5E05CB384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Resiliency Reality – Two Examples from Electric Sector  - Chris Warner, Chief Counsel, PG&amp;E</a:t>
            </a:r>
          </a:p>
        </p:txBody>
      </p:sp>
      <p:sp>
        <p:nvSpPr>
          <p:cNvPr id="97" name="Slide Number Placeholder 5">
            <a:extLst>
              <a:ext uri="{FF2B5EF4-FFF2-40B4-BE49-F238E27FC236}">
                <a16:creationId xmlns:a16="http://schemas.microsoft.com/office/drawing/2014/main" xmlns="" id="{6507AB58-AF2F-41EC-A6F5-A675C795B12E}"/>
              </a:ext>
            </a:extLst>
          </p:cNvPr>
          <p:cNvSpPr txBox="1">
            <a:spLocks/>
          </p:cNvSpPr>
          <p:nvPr/>
        </p:nvSpPr>
        <p:spPr bwMode="auto">
          <a:xfrm>
            <a:off x="10887648" y="6397737"/>
            <a:ext cx="11255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900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50F664E-67B4-4BE8-945D-C63551FA2CB4}"/>
              </a:ext>
            </a:extLst>
          </p:cNvPr>
          <p:cNvSpPr/>
          <p:nvPr/>
        </p:nvSpPr>
        <p:spPr>
          <a:xfrm>
            <a:off x="1756756" y="1611836"/>
            <a:ext cx="867848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28600">
              <a:buFont typeface="+mj-lt"/>
              <a:buAutoNum type="arabicPeriod"/>
              <a:defRPr/>
            </a:pPr>
            <a:r>
              <a:rPr lang="en-US" sz="3000" b="1" dirty="0">
                <a:solidFill>
                  <a:srgbClr val="0082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Access &amp; Functional Needs Populations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en-US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CPUC PSPS Guidelines D.20-05-051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en-US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PG&amp;E Portable Batteries Program for Medical Baseline Customers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en-US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and Reality</a:t>
            </a:r>
          </a:p>
          <a:p>
            <a:pPr marL="685800" lvl="1" indent="-228600">
              <a:buFont typeface="+mj-lt"/>
              <a:buAutoNum type="arabicPeriod"/>
              <a:defRPr/>
            </a:pPr>
            <a:endParaRPr lang="en-US" sz="3000" b="1" dirty="0">
              <a:solidFill>
                <a:srgbClr val="0082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buFont typeface="+mj-lt"/>
              <a:buAutoNum type="arabicPeriod"/>
              <a:defRPr/>
            </a:pPr>
            <a:r>
              <a:rPr lang="en-US" sz="3000" b="1" dirty="0">
                <a:solidFill>
                  <a:srgbClr val="0082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Transportation Electrification Resilience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en-US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CPUC PSPS Guidelines D.20-05-051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en-US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PG&amp;E Mobile Fast Charging Pilot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en-US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Results and Reality</a:t>
            </a:r>
          </a:p>
        </p:txBody>
      </p:sp>
    </p:spTree>
    <p:extLst>
      <p:ext uri="{BB962C8B-B14F-4D97-AF65-F5344CB8AC3E}">
        <p14:creationId xmlns:p14="http://schemas.microsoft.com/office/powerpoint/2010/main" val="50900883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PGE - Custom">
      <a:dk1>
        <a:srgbClr val="0089C4"/>
      </a:dk1>
      <a:lt1>
        <a:sysClr val="window" lastClr="FFFFFF"/>
      </a:lt1>
      <a:dk2>
        <a:srgbClr val="777777"/>
      </a:dk2>
      <a:lt2>
        <a:srgbClr val="BBBBBB"/>
      </a:lt2>
      <a:accent1>
        <a:srgbClr val="0089C4"/>
      </a:accent1>
      <a:accent2>
        <a:srgbClr val="FFA100"/>
      </a:accent2>
      <a:accent3>
        <a:srgbClr val="70A489"/>
      </a:accent3>
      <a:accent4>
        <a:srgbClr val="CAB575"/>
      </a:accent4>
      <a:accent5>
        <a:srgbClr val="44C8F5"/>
      </a:accent5>
      <a:accent6>
        <a:srgbClr val="FFC766"/>
      </a:accent6>
      <a:hlink>
        <a:srgbClr val="0089C4"/>
      </a:hlink>
      <a:folHlink>
        <a:srgbClr val="696C4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1" id="{D3C87AD9-D177-4F46-8FC6-9757F7EE4BB1}" vid="{5955FC21-6988-4BB2-9294-F41D046125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35E5A4201DD64C898D82223F04ACCF" ma:contentTypeVersion="12" ma:contentTypeDescription="Create a new document." ma:contentTypeScope="" ma:versionID="a1cc53cfc0b7e61033f07e1ae5779d0f">
  <xsd:schema xmlns:xsd="http://www.w3.org/2001/XMLSchema" xmlns:xs="http://www.w3.org/2001/XMLSchema" xmlns:p="http://schemas.microsoft.com/office/2006/metadata/properties" xmlns:ns3="378e1f20-17b4-4cae-b8cb-2e258ca5bd57" xmlns:ns4="60a59e4b-dd7b-4e55-89a0-1e0e109ff7ce" targetNamespace="http://schemas.microsoft.com/office/2006/metadata/properties" ma:root="true" ma:fieldsID="1d64fa46be5f43216ade38b88b3ca8fe" ns3:_="" ns4:_="">
    <xsd:import namespace="378e1f20-17b4-4cae-b8cb-2e258ca5bd57"/>
    <xsd:import namespace="60a59e4b-dd7b-4e55-89a0-1e0e109ff7c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8e1f20-17b4-4cae-b8cb-2e258ca5bd5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a59e4b-dd7b-4e55-89a0-1e0e109ff7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B2A7C0-EC6A-4959-8DF1-F0584E6972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8e1f20-17b4-4cae-b8cb-2e258ca5bd57"/>
    <ds:schemaRef ds:uri="60a59e4b-dd7b-4e55-89a0-1e0e109ff7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DB7DC4-6BE0-4E38-861C-9DE1AB6CB642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60a59e4b-dd7b-4e55-89a0-1e0e109ff7ce"/>
    <ds:schemaRef ds:uri="378e1f20-17b4-4cae-b8cb-2e258ca5bd57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B8B7691-F45B-4C4C-986E-8579D9D4ED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2775</TotalTime>
  <Words>54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Resiliency Reality – Two Examples from Electric Sector  - Chris Warner, Chief Counsel, PG&amp;E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R. Bohoman</dc:creator>
  <cp:lastModifiedBy>brix4444</cp:lastModifiedBy>
  <cp:revision>83</cp:revision>
  <dcterms:created xsi:type="dcterms:W3CDTF">2018-01-09T00:39:20Z</dcterms:created>
  <dcterms:modified xsi:type="dcterms:W3CDTF">2021-01-28T17:32:09Z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0x0101000035E5A4201DD64C898D82223F04ACCF</vt:lpwstr>
  </property>
</Properties>
</file>